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 autoAdjust="0"/>
    <p:restoredTop sz="94660"/>
  </p:normalViewPr>
  <p:slideViewPr>
    <p:cSldViewPr>
      <p:cViewPr varScale="1">
        <p:scale>
          <a:sx n="83" d="100"/>
          <a:sy n="83" d="100"/>
        </p:scale>
        <p:origin x="-140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13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31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97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86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26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61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6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39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4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81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74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C899-D306-472B-9B86-2BD848E5B20E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42A1-99F6-4C1D-844E-5F748D05C0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1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0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9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8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5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" y="848544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6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ultiplizieren 2"/>
          <p:cNvSpPr/>
          <p:nvPr/>
        </p:nvSpPr>
        <p:spPr>
          <a:xfrm>
            <a:off x="-396552" y="188640"/>
            <a:ext cx="9145016" cy="597666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4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ultiplizieren 2"/>
          <p:cNvSpPr/>
          <p:nvPr/>
        </p:nvSpPr>
        <p:spPr>
          <a:xfrm>
            <a:off x="-396552" y="188640"/>
            <a:ext cx="9145016" cy="597666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9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192" y="1208584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7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420" y="-7084168"/>
            <a:ext cx="11125236" cy="74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4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6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540" y="1205300"/>
            <a:ext cx="7128791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5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6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9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ultiplizieren 3"/>
          <p:cNvSpPr/>
          <p:nvPr/>
        </p:nvSpPr>
        <p:spPr>
          <a:xfrm>
            <a:off x="-396552" y="188640"/>
            <a:ext cx="9145016" cy="597666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5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ultiplizieren 2"/>
          <p:cNvSpPr/>
          <p:nvPr/>
        </p:nvSpPr>
        <p:spPr>
          <a:xfrm>
            <a:off x="-396552" y="188640"/>
            <a:ext cx="9145016" cy="597666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7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7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Miriam Lüken</dc:creator>
  <cp:lastModifiedBy>Miriam Lüken</cp:lastModifiedBy>
  <cp:revision>3</cp:revision>
  <dcterms:created xsi:type="dcterms:W3CDTF">2017-05-12T18:55:29Z</dcterms:created>
  <dcterms:modified xsi:type="dcterms:W3CDTF">2017-05-12T19:47:25Z</dcterms:modified>
</cp:coreProperties>
</file>